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6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36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5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8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3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43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1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3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58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050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6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3D83-5762-402A-9B0B-F6883B57771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A199E-2741-4224-BF0F-CB07FE33B5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98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1455" y="1466336"/>
            <a:ext cx="7606146" cy="520831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128520" y="0"/>
            <a:ext cx="37324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小学１年生の部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すぴの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　こ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はく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甲地　善（こうち　ぜん）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 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久慈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湊小学校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237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451480" y="336403"/>
            <a:ext cx="5080628" cy="739001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179320" y="177107"/>
            <a:ext cx="47216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小学１年生の部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たかい</a:t>
            </a:r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のくさ　おいしいなあ」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zh-TW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大倉　亜歌梨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おおくら　あかり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 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小久慈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3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467841" y="529245"/>
            <a:ext cx="5090505" cy="715621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103120" y="266007"/>
            <a:ext cx="5478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小学１年生の部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銅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「ゆうひの　</a:t>
            </a:r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くびながきょ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うりゅう」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小袖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理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麻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（こそで　りま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 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小久慈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197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4600" y="1442368"/>
            <a:ext cx="7162800" cy="509016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06320" y="139007"/>
            <a:ext cx="4627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小学２年生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「きいろいきょうりゅう」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道合　優奈（みちあい　ゆな）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 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小久慈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109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925" y="1447800"/>
            <a:ext cx="7593750" cy="5143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06320" y="139007"/>
            <a:ext cx="4627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小学２年生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「メガロドン」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髙森　新太（たかもり　あらた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ja-JP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 </a:t>
            </a:r>
            <a:r>
              <a:rPr lang="zh-CN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小久慈</a:t>
            </a:r>
            <a:r>
              <a:rPr lang="zh-CN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15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300" y="1339336"/>
            <a:ext cx="7874000" cy="5358241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06320" y="139007"/>
            <a:ext cx="5046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小学２年生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銅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「僕の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手ラノザウルス」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大坪　楓（おおつぼ　かえで）  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侍浜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631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0300" y="1524000"/>
            <a:ext cx="7531100" cy="5181600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306320" y="139007"/>
            <a:ext cx="5631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小学３年生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</a:t>
            </a:r>
            <a:r>
              <a:rPr lang="ja-JP" altLang="en-US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はくときょうりゅうのくじ市」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夏井　敬一郎（なつい　けいいちろう）  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久慈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5874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20844" y="1447800"/>
            <a:ext cx="7602132" cy="51689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06320" y="139007"/>
            <a:ext cx="5631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小学３年生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銀</a:t>
            </a:r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「大昔の久慈市にタイムスリップ！！」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永瀨　泰聖（ながせ　たいせい）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久慈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29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60500" y="1657221"/>
            <a:ext cx="6934200" cy="504837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306320" y="139007"/>
            <a:ext cx="5631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小学３年生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の部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銅</a:t>
            </a:r>
            <a:r>
              <a:rPr lang="ja-JP" altLang="ja-JP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賞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「恐竜のまち久慈」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新井谷　優衣（にいや　ゆい）　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久慈湊小学校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776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295</Words>
  <Application>Microsoft Office PowerPoint</Application>
  <PresentationFormat>A4 210 x 297 mm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大粒来　嘉将</dc:creator>
  <cp:lastModifiedBy>大粒来　嘉将</cp:lastModifiedBy>
  <cp:revision>13</cp:revision>
  <dcterms:created xsi:type="dcterms:W3CDTF">2023-10-04T05:34:52Z</dcterms:created>
  <dcterms:modified xsi:type="dcterms:W3CDTF">2023-10-31T00:47:37Z</dcterms:modified>
</cp:coreProperties>
</file>